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9144000" cy="5143500" type="screen16x9"/>
  <p:notesSz cx="6858000" cy="9144000"/>
  <p:embeddedFontLst>
    <p:embeddedFont>
      <p:font typeface="Roboto" panose="02000000000000000000" pitchFamily="2" charset="0"/>
      <p:regular r:id="rId13"/>
      <p:bold r:id="rId14"/>
      <p:italic r:id="rId15"/>
      <p:boldItalic r:id="rId1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74"/>
  </p:normalViewPr>
  <p:slideViewPr>
    <p:cSldViewPr snapToGrid="0">
      <p:cViewPr varScale="1">
        <p:scale>
          <a:sx n="165" d="100"/>
          <a:sy n="165" d="100"/>
        </p:scale>
        <p:origin x="664" y="1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iden, Chandler" userId="06a649a8-3791-48e2-ba9a-4ab2e9f5fea2" providerId="ADAL" clId="{C0D8084E-E57A-3C4A-9BAF-C358548F87A2}"/>
    <pc:docChg chg="undo custSel modSld">
      <pc:chgData name="Kaiden, Chandler" userId="06a649a8-3791-48e2-ba9a-4ab2e9f5fea2" providerId="ADAL" clId="{C0D8084E-E57A-3C4A-9BAF-C358548F87A2}" dt="2021-08-12T14:32:06.368" v="90" actId="20577"/>
      <pc:docMkLst>
        <pc:docMk/>
      </pc:docMkLst>
      <pc:sldChg chg="modSp mod">
        <pc:chgData name="Kaiden, Chandler" userId="06a649a8-3791-48e2-ba9a-4ab2e9f5fea2" providerId="ADAL" clId="{C0D8084E-E57A-3C4A-9BAF-C358548F87A2}" dt="2021-08-12T14:31:58.004" v="82" actId="14100"/>
        <pc:sldMkLst>
          <pc:docMk/>
          <pc:sldMk cId="0" sldId="256"/>
        </pc:sldMkLst>
        <pc:spChg chg="mod">
          <ac:chgData name="Kaiden, Chandler" userId="06a649a8-3791-48e2-ba9a-4ab2e9f5fea2" providerId="ADAL" clId="{C0D8084E-E57A-3C4A-9BAF-C358548F87A2}" dt="2021-08-12T14:29:00.159" v="16" actId="20577"/>
          <ac:spMkLst>
            <pc:docMk/>
            <pc:sldMk cId="0" sldId="256"/>
            <ac:spMk id="67" creationId="{00000000-0000-0000-0000-000000000000}"/>
          </ac:spMkLst>
        </pc:spChg>
        <pc:spChg chg="mod">
          <ac:chgData name="Kaiden, Chandler" userId="06a649a8-3791-48e2-ba9a-4ab2e9f5fea2" providerId="ADAL" clId="{C0D8084E-E57A-3C4A-9BAF-C358548F87A2}" dt="2021-08-12T14:31:58.004" v="82" actId="14100"/>
          <ac:spMkLst>
            <pc:docMk/>
            <pc:sldMk cId="0" sldId="256"/>
            <ac:spMk id="68" creationId="{00000000-0000-0000-0000-000000000000}"/>
          </ac:spMkLst>
        </pc:spChg>
      </pc:sldChg>
      <pc:sldChg chg="modSp mod">
        <pc:chgData name="Kaiden, Chandler" userId="06a649a8-3791-48e2-ba9a-4ab2e9f5fea2" providerId="ADAL" clId="{C0D8084E-E57A-3C4A-9BAF-C358548F87A2}" dt="2021-08-12T14:32:06.368" v="90" actId="20577"/>
        <pc:sldMkLst>
          <pc:docMk/>
          <pc:sldMk cId="0" sldId="257"/>
        </pc:sldMkLst>
        <pc:spChg chg="mod">
          <ac:chgData name="Kaiden, Chandler" userId="06a649a8-3791-48e2-ba9a-4ab2e9f5fea2" providerId="ADAL" clId="{C0D8084E-E57A-3C4A-9BAF-C358548F87A2}" dt="2021-08-12T14:32:06.368" v="90" actId="20577"/>
          <ac:spMkLst>
            <pc:docMk/>
            <pc:sldMk cId="0" sldId="257"/>
            <ac:spMk id="73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c6f73a04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c6f73a04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c6f73a04f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c6f73a04f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c6f73a04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c6f73a04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c6f73a04f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c6f73a04f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c6f73a04f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c6f73a04f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c6f73a04f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c6f73a04f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c6f73a04f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c6f73a04f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c6f73a04f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c6f73a04f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c6f73a04f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c6f73a04f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c6f73a04f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c6f73a04f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name="adj" fmla="val 16667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4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>
            <a:spLocks noGrp="1"/>
          </p:cNvSpPr>
          <p:nvPr>
            <p:ph type="title" hasCustomPrompt="1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>
            <a:spLocks noGrp="1"/>
          </p:cNvSpPr>
          <p:nvPr>
            <p:ph type="body" idx="1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0" name="Google Shape;60;p1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4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2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rot="10800000" flipH="1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rot="10800000" flipH="1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1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ubTitle" idx="1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rot="10800000" flipH="1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0"/>
          <p:cNvSpPr/>
          <p:nvPr/>
        </p:nvSpPr>
        <p:spPr>
          <a:xfrm rot="10800000" flipH="1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0"/>
          <p:cNvSpPr txBox="1">
            <a:spLocks noGrp="1"/>
          </p:cNvSpPr>
          <p:nvPr>
            <p:ph type="body" idx="1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>
            <a:endParaRPr/>
          </a:p>
        </p:txBody>
      </p:sp>
      <p:sp>
        <p:nvSpPr>
          <p:cNvPr id="56" name="Google Shape;56;p10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aterial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xample.com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>
            <a:spLocks noGrp="1"/>
          </p:cNvSpPr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Team Frist Center</a:t>
            </a:r>
            <a:endParaRPr dirty="0"/>
          </a:p>
        </p:txBody>
      </p:sp>
      <p:sp>
        <p:nvSpPr>
          <p:cNvPr id="68" name="Google Shape;68;p13"/>
          <p:cNvSpPr txBox="1">
            <a:spLocks noGrp="1"/>
          </p:cNvSpPr>
          <p:nvPr>
            <p:ph type="subTitle" idx="1"/>
          </p:nvPr>
        </p:nvSpPr>
        <p:spPr>
          <a:xfrm>
            <a:off x="390525" y="2789130"/>
            <a:ext cx="8222100" cy="93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sz="2400" dirty="0"/>
              <a:t>Chandler Kaiden</a:t>
            </a:r>
          </a:p>
          <a:p>
            <a:pPr marL="0" indent="0"/>
            <a:r>
              <a:rPr lang="en" sz="2400" dirty="0"/>
              <a:t>role: ◯</a:t>
            </a:r>
            <a:endParaRPr sz="2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2"/>
          <p:cNvSpPr txBox="1">
            <a:spLocks noGrp="1"/>
          </p:cNvSpPr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Thanks!</a:t>
            </a:r>
            <a:endParaRPr sz="3000"/>
          </a:p>
        </p:txBody>
      </p:sp>
      <p:sp>
        <p:nvSpPr>
          <p:cNvPr id="123" name="Google Shape;123;p22"/>
          <p:cNvSpPr txBox="1">
            <a:spLocks noGrp="1"/>
          </p:cNvSpPr>
          <p:nvPr>
            <p:ph type="body" idx="1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Contact us:</a:t>
            </a:r>
            <a:endParaRPr sz="14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Your Company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123 Your Street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Your City, ST 12345</a:t>
            </a:r>
            <a:endParaRPr sz="14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no_reply@example.com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u="sng">
                <a:hlinkClick r:id="rId3"/>
              </a:rPr>
              <a:t>www.example.com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 </a:t>
            </a:r>
            <a:endParaRPr sz="1400"/>
          </a:p>
        </p:txBody>
      </p:sp>
      <p:pic>
        <p:nvPicPr>
          <p:cNvPr id="124" name="Google Shape;124;p22" descr="Black and white upward shot of Golden Gate Bridge"/>
          <p:cNvPicPr preferRelativeResize="0"/>
          <p:nvPr/>
        </p:nvPicPr>
        <p:blipFill rotWithShape="1">
          <a:blip r:embed="rId4">
            <a:alphaModFix/>
          </a:blip>
          <a:srcRect l="19071" t="9" r="4853"/>
          <a:stretch/>
        </p:blipFill>
        <p:spPr>
          <a:xfrm>
            <a:off x="3274676" y="0"/>
            <a:ext cx="5869325" cy="51435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Database</a:t>
            </a: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</a:t>
            </a:r>
            <a:endParaRPr/>
          </a:p>
        </p:txBody>
      </p:sp>
      <p:sp>
        <p:nvSpPr>
          <p:cNvPr id="79" name="Google Shape;79;p15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What’s this presentation about? Use this slide to introduce yourself and give a high level overview of the topic you’re about to explain.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First point</a:t>
            </a:r>
            <a:endParaRPr/>
          </a:p>
        </p:txBody>
      </p:sp>
      <p:sp>
        <p:nvSpPr>
          <p:cNvPr id="85" name="Google Shape;85;p16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Lorem ipsum dolor sit amet, consectetur adipiscing elit, sed do eiusmod tempor incididunt ut labore et dolore magna aliqua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Incididunt ut labore et dolore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Consectetur adipiscing elit, sed do eiusmod tempor incididunt ut labore et dolore magna aliqua.</a:t>
            </a:r>
            <a:endParaRPr/>
          </a:p>
        </p:txBody>
      </p:sp>
      <p:sp>
        <p:nvSpPr>
          <p:cNvPr id="86" name="Google Shape;86;p16"/>
          <p:cNvSpPr txBox="1">
            <a:spLocks noGrp="1"/>
          </p:cNvSpPr>
          <p:nvPr>
            <p:ph type="body" idx="2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Lorem ipsum dolor sit amet, consectetur adipiscing elit, sed do eiusmod tempor incididunt ut labore et dolore magna aliqua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>
            <a:spLocks noGrp="1"/>
          </p:cNvSpPr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Second point</a:t>
            </a:r>
            <a:endParaRPr/>
          </a:p>
        </p:txBody>
      </p:sp>
      <p:sp>
        <p:nvSpPr>
          <p:cNvPr id="92" name="Google Shape;92;p17"/>
          <p:cNvSpPr txBox="1">
            <a:spLocks noGrp="1"/>
          </p:cNvSpPr>
          <p:nvPr>
            <p:ph type="body" idx="1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Lorem ipsum dolor sit amet, consectetur adipiscing elit, sed do eiusmod tempor incididunt ut labore et dolore magna aliqua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Incididunt ut labore et dolore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Consectetur adipiscing elit, sed do eiusmod tempor incididunt ut labore et dolore magna aliqua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 txBox="1">
            <a:spLocks noGrp="1"/>
          </p:cNvSpPr>
          <p:nvPr>
            <p:ph type="title"/>
          </p:nvPr>
        </p:nvSpPr>
        <p:spPr>
          <a:xfrm>
            <a:off x="311700" y="1249225"/>
            <a:ext cx="8520600" cy="189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xx%</a:t>
            </a:r>
            <a:endParaRPr/>
          </a:p>
        </p:txBody>
      </p:sp>
      <p:sp>
        <p:nvSpPr>
          <p:cNvPr id="98" name="Google Shape;98;p18"/>
          <p:cNvSpPr txBox="1">
            <a:spLocks noGrp="1"/>
          </p:cNvSpPr>
          <p:nvPr>
            <p:ph type="body" idx="1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Use this slide to show a major stat. It can help enforce the presentation’s main message or argument.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point</a:t>
            </a:r>
            <a:endParaRPr/>
          </a:p>
        </p:txBody>
      </p:sp>
      <p:sp>
        <p:nvSpPr>
          <p:cNvPr id="104" name="Google Shape;104;p19"/>
          <p:cNvSpPr txBox="1">
            <a:spLocks noGrp="1"/>
          </p:cNvSpPr>
          <p:nvPr>
            <p:ph type="subTitle" idx="1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one-line description of it</a:t>
            </a:r>
            <a:endParaRPr/>
          </a:p>
        </p:txBody>
      </p:sp>
      <p:pic>
        <p:nvPicPr>
          <p:cNvPr id="105" name="Google Shape;105;p19" descr="Black and white image of ladder handles coming out of the water onto a floating dock"/>
          <p:cNvPicPr preferRelativeResize="0"/>
          <p:nvPr/>
        </p:nvPicPr>
        <p:blipFill rotWithShape="1">
          <a:blip r:embed="rId3">
            <a:alphaModFix/>
          </a:blip>
          <a:srcRect l="27777" t="2669" r="9107" b="2669"/>
          <a:stretch/>
        </p:blipFill>
        <p:spPr>
          <a:xfrm>
            <a:off x="5355300" y="1069050"/>
            <a:ext cx="3005395" cy="30053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>
            <a:spLocks noGrp="1"/>
          </p:cNvSpPr>
          <p:nvPr>
            <p:ph type="title" idx="4294967295"/>
          </p:nvPr>
        </p:nvSpPr>
        <p:spPr>
          <a:xfrm>
            <a:off x="773700" y="1663450"/>
            <a:ext cx="7596600" cy="76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“This is a super-important quote”</a:t>
            </a:r>
            <a:endParaRPr>
              <a:solidFill>
                <a:schemeClr val="lt2"/>
              </a:solidFill>
            </a:endParaRPr>
          </a:p>
        </p:txBody>
      </p:sp>
      <p:cxnSp>
        <p:nvCxnSpPr>
          <p:cNvPr id="111" name="Google Shape;111;p20"/>
          <p:cNvCxnSpPr/>
          <p:nvPr/>
        </p:nvCxnSpPr>
        <p:spPr>
          <a:xfrm>
            <a:off x="4295550" y="2693400"/>
            <a:ext cx="5529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2" name="Google Shape;112;p20"/>
          <p:cNvSpPr txBox="1">
            <a:spLocks noGrp="1"/>
          </p:cNvSpPr>
          <p:nvPr>
            <p:ph type="body" idx="4294967295"/>
          </p:nvPr>
        </p:nvSpPr>
        <p:spPr>
          <a:xfrm>
            <a:off x="773700" y="2961650"/>
            <a:ext cx="7596600" cy="5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From an expert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1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This is the most important takeaway that everyone has to remember.</a:t>
            </a:r>
            <a:endParaRPr sz="48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223</Words>
  <Application>Microsoft Macintosh PowerPoint</Application>
  <PresentationFormat>On-screen Show (16:9)</PresentationFormat>
  <Paragraphs>31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Roboto</vt:lpstr>
      <vt:lpstr>Arial</vt:lpstr>
      <vt:lpstr>Material</vt:lpstr>
      <vt:lpstr>Team Frist Center</vt:lpstr>
      <vt:lpstr>Database</vt:lpstr>
      <vt:lpstr>Intro</vt:lpstr>
      <vt:lpstr>First point</vt:lpstr>
      <vt:lpstr>Second point</vt:lpstr>
      <vt:lpstr>xx%</vt:lpstr>
      <vt:lpstr>Final point</vt:lpstr>
      <vt:lpstr>“This is a super-important quote”</vt:lpstr>
      <vt:lpstr>This is the most important takeaway that everyone has to remember.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 Frist Center</dc:title>
  <cp:lastModifiedBy>Kaiden, Chandler</cp:lastModifiedBy>
  <cp:revision>1</cp:revision>
  <dcterms:modified xsi:type="dcterms:W3CDTF">2021-08-12T14:32:11Z</dcterms:modified>
</cp:coreProperties>
</file>